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7" r:id="rId2"/>
    <p:sldId id="266" r:id="rId3"/>
    <p:sldId id="269" r:id="rId4"/>
    <p:sldId id="270" r:id="rId5"/>
    <p:sldId id="271" r:id="rId6"/>
    <p:sldId id="272" r:id="rId7"/>
    <p:sldId id="277" r:id="rId8"/>
    <p:sldId id="276" r:id="rId9"/>
    <p:sldId id="279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2EE"/>
    <a:srgbClr val="003D3C"/>
    <a:srgbClr val="182428"/>
    <a:srgbClr val="289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38"/>
    <p:restoredTop sz="96327"/>
  </p:normalViewPr>
  <p:slideViewPr>
    <p:cSldViewPr snapToGrid="0">
      <p:cViewPr varScale="1">
        <p:scale>
          <a:sx n="135" d="100"/>
          <a:sy n="135" d="100"/>
        </p:scale>
        <p:origin x="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2C944-5118-C34A-9E15-28EC202C9005}" type="datetimeFigureOut">
              <a:rPr lang="en-US" smtClean="0"/>
              <a:t>8/8/23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BF77E-DC50-CB46-A208-333A2ACF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ED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96D485-A0B2-F233-9616-74384CC71F1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8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CA16093-7FE2-2F21-C73D-DEDE69031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1571" y="0"/>
            <a:ext cx="2540429" cy="21063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6BC00F-377B-5B43-734A-0F7BB6BF58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553245"/>
            <a:ext cx="12192000" cy="26237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0513AA-B845-6467-6C79-82E5EF93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8" y="664283"/>
            <a:ext cx="8813371" cy="1325563"/>
          </a:xfrm>
        </p:spPr>
        <p:txBody>
          <a:bodyPr/>
          <a:lstStyle>
            <a:lvl1pPr>
              <a:defRPr b="1">
                <a:solidFill>
                  <a:srgbClr val="182428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825ECF7-A8DD-80A8-69BD-87675463D4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909" y="1989846"/>
            <a:ext cx="8813370" cy="9144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18242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04078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ED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96D485-A0B2-F233-9616-74384CC71F1A}"/>
              </a:ext>
            </a:extLst>
          </p:cNvPr>
          <p:cNvSpPr/>
          <p:nvPr userDrawn="1"/>
        </p:nvSpPr>
        <p:spPr>
          <a:xfrm>
            <a:off x="0" y="2623718"/>
            <a:ext cx="12192000" cy="681037"/>
          </a:xfrm>
          <a:prstGeom prst="rect">
            <a:avLst/>
          </a:prstGeom>
          <a:solidFill>
            <a:srgbClr val="28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6BC00F-377B-5B43-734A-0F7BB6BF5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623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33FAC42B-5B68-FF67-0A40-CDC6074EE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7" y="3921873"/>
            <a:ext cx="8813371" cy="1325563"/>
          </a:xfrm>
        </p:spPr>
        <p:txBody>
          <a:bodyPr/>
          <a:lstStyle>
            <a:lvl1pPr>
              <a:defRPr b="1">
                <a:solidFill>
                  <a:srgbClr val="182428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14">
            <a:extLst>
              <a:ext uri="{FF2B5EF4-FFF2-40B4-BE49-F238E27FC236}">
                <a16:creationId xmlns:a16="http://schemas.microsoft.com/office/drawing/2014/main" id="{A8428E0B-EEA3-FF1F-5746-661CFCEDD009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07080C-56A5-504D-A59C-9B8A2A81FAFF}" type="slidenum">
              <a:rPr lang="en-US" sz="3000" b="1" smtClean="0">
                <a:solidFill>
                  <a:srgbClr val="003D3C"/>
                </a:solidFill>
                <a:latin typeface="Montserrat" pitchFamily="2" charset="77"/>
              </a:rPr>
              <a:pPr/>
              <a:t>‹#›</a:t>
            </a:fld>
            <a:endParaRPr lang="en-US" sz="3000" b="1" dirty="0">
              <a:solidFill>
                <a:srgbClr val="003D3C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83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ED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75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2899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36EB57-738C-44B7-462E-085EC71B65F3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BE7EA9-343F-192C-71CF-006BFC296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53245"/>
            <a:ext cx="12192000" cy="262371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2561A5C-4C86-E11E-ED27-34E5A3C7AE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1571" y="0"/>
            <a:ext cx="2540429" cy="210638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58D1DA5-BC14-A872-D1C0-3FBCEF595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8" y="664283"/>
            <a:ext cx="8813371" cy="1325563"/>
          </a:xfrm>
        </p:spPr>
        <p:txBody>
          <a:bodyPr/>
          <a:lstStyle>
            <a:lvl1pPr>
              <a:defRPr b="1">
                <a:solidFill>
                  <a:srgbClr val="EDF2EE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C61F8A-908B-62BB-40CC-C01EED0595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909" y="1989846"/>
            <a:ext cx="8813370" cy="9144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EDF2E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3230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ED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3385C316-80FA-1A99-DF70-E9B25F66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07080C-56A5-504D-A59C-9B8A2A81FAFF}" type="slidenum">
              <a:rPr lang="en-US" sz="3000" b="1" smtClean="0">
                <a:solidFill>
                  <a:srgbClr val="182428"/>
                </a:solidFill>
                <a:latin typeface="Montserrat" pitchFamily="2" charset="77"/>
              </a:rPr>
              <a:t>‹#›</a:t>
            </a:fld>
            <a:endParaRPr lang="en-US" sz="3000" b="1" dirty="0">
              <a:solidFill>
                <a:srgbClr val="182428"/>
              </a:solidFill>
              <a:latin typeface="Montserrat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076A9-2950-64E8-8167-7A147445D09C}"/>
              </a:ext>
            </a:extLst>
          </p:cNvPr>
          <p:cNvSpPr/>
          <p:nvPr userDrawn="1"/>
        </p:nvSpPr>
        <p:spPr>
          <a:xfrm>
            <a:off x="0" y="0"/>
            <a:ext cx="8229601" cy="6858000"/>
          </a:xfrm>
          <a:prstGeom prst="rect">
            <a:avLst/>
          </a:prstGeom>
          <a:solidFill>
            <a:srgbClr val="28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C50BC929-84F6-74F9-CC1A-2913BB3D9C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1276652"/>
            <a:ext cx="5420019" cy="15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dirty="0"/>
          </a:p>
        </p:txBody>
      </p:sp>
      <p:sp>
        <p:nvSpPr>
          <p:cNvPr id="10" name="Google Shape;11;p2">
            <a:extLst>
              <a:ext uri="{FF2B5EF4-FFF2-40B4-BE49-F238E27FC236}">
                <a16:creationId xmlns:a16="http://schemas.microsoft.com/office/drawing/2014/main" id="{2A22CC06-A9CB-AD79-5C04-2DDE8C5097A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14400" y="2872257"/>
            <a:ext cx="5483704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0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70;p13">
            <a:extLst>
              <a:ext uri="{FF2B5EF4-FFF2-40B4-BE49-F238E27FC236}">
                <a16:creationId xmlns:a16="http://schemas.microsoft.com/office/drawing/2014/main" id="{2DD3101B-7BE1-7E77-2A86-90E5C3AC0FBB}"/>
              </a:ext>
            </a:extLst>
          </p:cNvPr>
          <p:cNvSpPr txBox="1">
            <a:spLocks/>
          </p:cNvSpPr>
          <p:nvPr userDrawn="1"/>
        </p:nvSpPr>
        <p:spPr>
          <a:xfrm>
            <a:off x="914400" y="821871"/>
            <a:ext cx="5420019" cy="418576"/>
          </a:xfrm>
          <a:prstGeom prst="rect">
            <a:avLst/>
          </a:prstGeom>
          <a:solidFill>
            <a:srgbClr val="003D3C"/>
          </a:solidFill>
          <a:ln>
            <a:noFill/>
          </a:ln>
        </p:spPr>
        <p:txBody>
          <a:bodyPr spcFirstLastPara="1" wrap="square" lIns="54864" tIns="54864" rIns="54864" bIns="7315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SzPts val="990"/>
            </a:pPr>
            <a:endParaRPr lang="en-US" sz="1800" b="1" dirty="0">
              <a:solidFill>
                <a:srgbClr val="00444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35935E1-659C-AF5B-3C2A-40D38F753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2988" y="5209094"/>
            <a:ext cx="1886281" cy="15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5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rgbClr val="003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3385C316-80FA-1A99-DF70-E9B25F66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EDF2EE"/>
                </a:solidFill>
              </a:defRPr>
            </a:lvl1pPr>
          </a:lstStyle>
          <a:p>
            <a:fld id="{7507080C-56A5-504D-A59C-9B8A2A81FAFF}" type="slidenum">
              <a:rPr lang="en-US" sz="3000" b="1" smtClean="0">
                <a:latin typeface="Montserrat" pitchFamily="2" charset="77"/>
              </a:rPr>
              <a:pPr/>
              <a:t>‹#›</a:t>
            </a:fld>
            <a:endParaRPr lang="en-US" sz="3000" b="1" dirty="0">
              <a:latin typeface="Montserrat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076A9-2950-64E8-8167-7A147445D09C}"/>
              </a:ext>
            </a:extLst>
          </p:cNvPr>
          <p:cNvSpPr/>
          <p:nvPr userDrawn="1"/>
        </p:nvSpPr>
        <p:spPr>
          <a:xfrm>
            <a:off x="0" y="0"/>
            <a:ext cx="8229601" cy="6858000"/>
          </a:xfrm>
          <a:prstGeom prst="rect">
            <a:avLst/>
          </a:prstGeom>
          <a:solidFill>
            <a:srgbClr val="28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C50BC929-84F6-74F9-CC1A-2913BB3D9C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1276652"/>
            <a:ext cx="5420019" cy="15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dirty="0"/>
          </a:p>
        </p:txBody>
      </p:sp>
      <p:sp>
        <p:nvSpPr>
          <p:cNvPr id="10" name="Google Shape;11;p2">
            <a:extLst>
              <a:ext uri="{FF2B5EF4-FFF2-40B4-BE49-F238E27FC236}">
                <a16:creationId xmlns:a16="http://schemas.microsoft.com/office/drawing/2014/main" id="{2A22CC06-A9CB-AD79-5C04-2DDE8C5097A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14400" y="2872257"/>
            <a:ext cx="5483704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0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70;p13">
            <a:extLst>
              <a:ext uri="{FF2B5EF4-FFF2-40B4-BE49-F238E27FC236}">
                <a16:creationId xmlns:a16="http://schemas.microsoft.com/office/drawing/2014/main" id="{2DD3101B-7BE1-7E77-2A86-90E5C3AC0FBB}"/>
              </a:ext>
            </a:extLst>
          </p:cNvPr>
          <p:cNvSpPr txBox="1">
            <a:spLocks/>
          </p:cNvSpPr>
          <p:nvPr userDrawn="1"/>
        </p:nvSpPr>
        <p:spPr>
          <a:xfrm>
            <a:off x="914400" y="821871"/>
            <a:ext cx="5420019" cy="418576"/>
          </a:xfrm>
          <a:prstGeom prst="rect">
            <a:avLst/>
          </a:prstGeom>
          <a:solidFill>
            <a:srgbClr val="003D3C"/>
          </a:solidFill>
          <a:ln>
            <a:noFill/>
          </a:ln>
        </p:spPr>
        <p:txBody>
          <a:bodyPr spcFirstLastPara="1" wrap="square" lIns="54864" tIns="54864" rIns="54864" bIns="7315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SzPts val="990"/>
            </a:pPr>
            <a:endParaRPr lang="en-US" sz="1800" b="1" dirty="0">
              <a:solidFill>
                <a:srgbClr val="00444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35935E1-659C-AF5B-3C2A-40D38F753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2988" y="5209094"/>
            <a:ext cx="1886281" cy="15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7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2899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3385C316-80FA-1A99-DF70-E9B25F66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3D3C"/>
                </a:solidFill>
              </a:defRPr>
            </a:lvl1pPr>
          </a:lstStyle>
          <a:p>
            <a:fld id="{7507080C-56A5-504D-A59C-9B8A2A81FAFF}" type="slidenum">
              <a:rPr lang="en-US" sz="3000" b="1" smtClean="0">
                <a:latin typeface="Montserrat" pitchFamily="2" charset="77"/>
              </a:rPr>
              <a:pPr/>
              <a:t>‹#›</a:t>
            </a:fld>
            <a:endParaRPr lang="en-US" sz="3000" b="1" dirty="0">
              <a:latin typeface="Montserrat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076A9-2950-64E8-8167-7A147445D09C}"/>
              </a:ext>
            </a:extLst>
          </p:cNvPr>
          <p:cNvSpPr/>
          <p:nvPr userDrawn="1"/>
        </p:nvSpPr>
        <p:spPr>
          <a:xfrm>
            <a:off x="0" y="0"/>
            <a:ext cx="8229601" cy="6858000"/>
          </a:xfrm>
          <a:prstGeom prst="rect">
            <a:avLst/>
          </a:prstGeom>
          <a:solidFill>
            <a:srgbClr val="00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C50BC929-84F6-74F9-CC1A-2913BB3D9C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1276652"/>
            <a:ext cx="5420019" cy="15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400">
                <a:solidFill>
                  <a:srgbClr val="EDF2E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dirty="0"/>
          </a:p>
        </p:txBody>
      </p:sp>
      <p:sp>
        <p:nvSpPr>
          <p:cNvPr id="10" name="Google Shape;11;p2">
            <a:extLst>
              <a:ext uri="{FF2B5EF4-FFF2-40B4-BE49-F238E27FC236}">
                <a16:creationId xmlns:a16="http://schemas.microsoft.com/office/drawing/2014/main" id="{2A22CC06-A9CB-AD79-5C04-2DDE8C5097A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14400" y="2872257"/>
            <a:ext cx="5483704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00">
                <a:solidFill>
                  <a:srgbClr val="EDF2E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70;p13">
            <a:extLst>
              <a:ext uri="{FF2B5EF4-FFF2-40B4-BE49-F238E27FC236}">
                <a16:creationId xmlns:a16="http://schemas.microsoft.com/office/drawing/2014/main" id="{2DD3101B-7BE1-7E77-2A86-90E5C3AC0FBB}"/>
              </a:ext>
            </a:extLst>
          </p:cNvPr>
          <p:cNvSpPr txBox="1">
            <a:spLocks/>
          </p:cNvSpPr>
          <p:nvPr userDrawn="1"/>
        </p:nvSpPr>
        <p:spPr>
          <a:xfrm>
            <a:off x="914400" y="821871"/>
            <a:ext cx="5420019" cy="418576"/>
          </a:xfrm>
          <a:prstGeom prst="rect">
            <a:avLst/>
          </a:prstGeom>
          <a:solidFill>
            <a:srgbClr val="289989"/>
          </a:solidFill>
          <a:ln>
            <a:noFill/>
          </a:ln>
        </p:spPr>
        <p:txBody>
          <a:bodyPr spcFirstLastPara="1" wrap="square" lIns="54864" tIns="54864" rIns="54864" bIns="7315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SzPts val="990"/>
            </a:pPr>
            <a:endParaRPr lang="en-US" sz="1800" b="1" dirty="0">
              <a:solidFill>
                <a:srgbClr val="00444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35935E1-659C-AF5B-3C2A-40D38F753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2988" y="5209094"/>
            <a:ext cx="1886281" cy="15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5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ED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3385C316-80FA-1A99-DF70-E9B25F66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3D3C"/>
                </a:solidFill>
              </a:defRPr>
            </a:lvl1pPr>
          </a:lstStyle>
          <a:p>
            <a:fld id="{7507080C-56A5-504D-A59C-9B8A2A81FAFF}" type="slidenum">
              <a:rPr lang="en-US" sz="3000" b="1" smtClean="0">
                <a:latin typeface="Montserrat" pitchFamily="2" charset="77"/>
              </a:rPr>
              <a:pPr/>
              <a:t>‹#›</a:t>
            </a:fld>
            <a:endParaRPr lang="en-US" sz="3000" b="1" dirty="0">
              <a:latin typeface="Montserrat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076A9-2950-64E8-8167-7A147445D09C}"/>
              </a:ext>
            </a:extLst>
          </p:cNvPr>
          <p:cNvSpPr/>
          <p:nvPr userDrawn="1"/>
        </p:nvSpPr>
        <p:spPr>
          <a:xfrm>
            <a:off x="0" y="0"/>
            <a:ext cx="8229601" cy="6858000"/>
          </a:xfrm>
          <a:prstGeom prst="rect">
            <a:avLst/>
          </a:prstGeom>
          <a:solidFill>
            <a:srgbClr val="00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C50BC929-84F6-74F9-CC1A-2913BB3D9C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1276652"/>
            <a:ext cx="5420019" cy="15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400">
                <a:solidFill>
                  <a:srgbClr val="EDF2E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dirty="0"/>
          </a:p>
        </p:txBody>
      </p:sp>
      <p:sp>
        <p:nvSpPr>
          <p:cNvPr id="10" name="Google Shape;11;p2">
            <a:extLst>
              <a:ext uri="{FF2B5EF4-FFF2-40B4-BE49-F238E27FC236}">
                <a16:creationId xmlns:a16="http://schemas.microsoft.com/office/drawing/2014/main" id="{2A22CC06-A9CB-AD79-5C04-2DDE8C5097A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14400" y="2872257"/>
            <a:ext cx="5483704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00">
                <a:solidFill>
                  <a:srgbClr val="EDF2E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70;p13">
            <a:extLst>
              <a:ext uri="{FF2B5EF4-FFF2-40B4-BE49-F238E27FC236}">
                <a16:creationId xmlns:a16="http://schemas.microsoft.com/office/drawing/2014/main" id="{2DD3101B-7BE1-7E77-2A86-90E5C3AC0FBB}"/>
              </a:ext>
            </a:extLst>
          </p:cNvPr>
          <p:cNvSpPr txBox="1">
            <a:spLocks/>
          </p:cNvSpPr>
          <p:nvPr userDrawn="1"/>
        </p:nvSpPr>
        <p:spPr>
          <a:xfrm>
            <a:off x="914400" y="821871"/>
            <a:ext cx="5420019" cy="418576"/>
          </a:xfrm>
          <a:prstGeom prst="rect">
            <a:avLst/>
          </a:prstGeom>
          <a:solidFill>
            <a:srgbClr val="289989"/>
          </a:solidFill>
          <a:ln>
            <a:noFill/>
          </a:ln>
        </p:spPr>
        <p:txBody>
          <a:bodyPr spcFirstLastPara="1" wrap="square" lIns="54864" tIns="54864" rIns="54864" bIns="7315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SzPts val="990"/>
            </a:pPr>
            <a:endParaRPr lang="en-US" sz="1800" b="1" dirty="0">
              <a:solidFill>
                <a:srgbClr val="00444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35935E1-659C-AF5B-3C2A-40D38F753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2988" y="5209094"/>
            <a:ext cx="1886281" cy="15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D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96D485-A0B2-F233-9616-74384CC71F1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8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CA16093-7FE2-2F21-C73D-DEDE69031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2988" y="5209094"/>
            <a:ext cx="1886281" cy="1564002"/>
          </a:xfrm>
          <a:prstGeom prst="rect">
            <a:avLst/>
          </a:prstGeom>
        </p:spPr>
      </p:pic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3385C316-80FA-1A99-DF70-E9B25F66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07080C-56A5-504D-A59C-9B8A2A81FAFF}" type="slidenum">
              <a:rPr lang="en-US" sz="3000" b="1" smtClean="0">
                <a:solidFill>
                  <a:srgbClr val="182428"/>
                </a:solidFill>
                <a:latin typeface="Montserrat" pitchFamily="2" charset="77"/>
              </a:rPr>
              <a:t>‹#›</a:t>
            </a:fld>
            <a:endParaRPr lang="en-US" sz="3000" b="1" dirty="0">
              <a:solidFill>
                <a:srgbClr val="182428"/>
              </a:solidFill>
              <a:latin typeface="Montserrat" pitchFamily="2" charset="77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1B866C0-B822-2588-D3E4-A0ECC3EA4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2A868E-E546-C3A6-872E-4F91C5897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70075"/>
            <a:ext cx="10515600" cy="3339019"/>
          </a:xfrm>
        </p:spPr>
        <p:txBody>
          <a:bodyPr/>
          <a:lstStyle>
            <a:lvl1pPr>
              <a:defRPr sz="3200">
                <a:solidFill>
                  <a:srgbClr val="18242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800">
                <a:solidFill>
                  <a:srgbClr val="18242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2400">
                <a:solidFill>
                  <a:srgbClr val="18242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>
                <a:solidFill>
                  <a:srgbClr val="18242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>
                <a:solidFill>
                  <a:srgbClr val="18242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448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899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3FBE3-F65E-5DEC-643A-CC12DD20F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03950"/>
            <a:ext cx="2743200" cy="365125"/>
          </a:xfrm>
        </p:spPr>
        <p:txBody>
          <a:bodyPr/>
          <a:lstStyle/>
          <a:p>
            <a:fld id="{B85D2874-053D-F64A-ADFA-D941750A341C}" type="datetime1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93A6B-CBFF-1676-4A41-E54124AF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2039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E58BC-8AB2-5100-61AF-55A1E13B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8200" y="6203950"/>
            <a:ext cx="2743200" cy="365125"/>
          </a:xfrm>
        </p:spPr>
        <p:txBody>
          <a:bodyPr/>
          <a:lstStyle/>
          <a:p>
            <a:fld id="{7507080C-56A5-504D-A59C-9B8A2A81FA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36EB57-738C-44B7-462E-085EC71B65F3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CFA694C7-3702-68A9-3397-910180E9C5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07080C-56A5-504D-A59C-9B8A2A81FAFF}" type="slidenum">
              <a:rPr lang="en-US" sz="3000" b="1" smtClean="0">
                <a:solidFill>
                  <a:srgbClr val="EDF2EE"/>
                </a:solidFill>
                <a:latin typeface="Montserrat" pitchFamily="2" charset="77"/>
              </a:rPr>
              <a:pPr/>
              <a:t>‹#›</a:t>
            </a:fld>
            <a:endParaRPr lang="en-US" sz="3000" b="1" dirty="0">
              <a:solidFill>
                <a:srgbClr val="EDF2EE"/>
              </a:solidFill>
              <a:latin typeface="Montserrat" pitchFamily="2" charset="77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AF85577-F101-5EAC-92C2-2C68D2614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2988" y="5209094"/>
            <a:ext cx="1886281" cy="1564002"/>
          </a:xfrm>
          <a:prstGeom prst="rect">
            <a:avLst/>
          </a:prstGeom>
        </p:spPr>
      </p:pic>
      <p:sp>
        <p:nvSpPr>
          <p:cNvPr id="12" name="Title 13">
            <a:extLst>
              <a:ext uri="{FF2B5EF4-FFF2-40B4-BE49-F238E27FC236}">
                <a16:creationId xmlns:a16="http://schemas.microsoft.com/office/drawing/2014/main" id="{AD5D0164-60CD-0871-4316-CDD769D7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EDF2EE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73FB3F1-0ACD-63C7-F0BD-FD7A0F61AF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70075"/>
            <a:ext cx="10515600" cy="3339019"/>
          </a:xfrm>
        </p:spPr>
        <p:txBody>
          <a:bodyPr/>
          <a:lstStyle>
            <a:lvl1pPr>
              <a:defRPr sz="3200">
                <a:solidFill>
                  <a:srgbClr val="EDF2E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800">
                <a:solidFill>
                  <a:srgbClr val="EDF2E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2400">
                <a:solidFill>
                  <a:srgbClr val="EDF2E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>
                <a:solidFill>
                  <a:srgbClr val="EDF2E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>
                <a:solidFill>
                  <a:srgbClr val="EDF2E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087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3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96D485-A0B2-F233-9616-74384CC71F1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8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CA16093-7FE2-2F21-C73D-DEDE69031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2988" y="5209094"/>
            <a:ext cx="1886281" cy="1564002"/>
          </a:xfrm>
          <a:prstGeom prst="rect">
            <a:avLst/>
          </a:prstGeom>
        </p:spPr>
      </p:pic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3385C316-80FA-1A99-DF70-E9B25F66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07080C-56A5-504D-A59C-9B8A2A81FAFF}" type="slidenum">
              <a:rPr lang="en-US" sz="3000" b="1" smtClean="0">
                <a:solidFill>
                  <a:srgbClr val="182428"/>
                </a:solidFill>
                <a:latin typeface="Montserrat" pitchFamily="2" charset="77"/>
              </a:rPr>
              <a:t>‹#›</a:t>
            </a:fld>
            <a:endParaRPr lang="en-US" sz="3000" b="1" dirty="0">
              <a:solidFill>
                <a:srgbClr val="182428"/>
              </a:solidFill>
              <a:latin typeface="Montserrat" pitchFamily="2" charset="77"/>
            </a:endParaRPr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813C7548-DF5D-97F6-1B5A-FA7722E3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EDF2EE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FDDB2AE6-8EA6-1945-E82A-1711F8662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70075"/>
            <a:ext cx="10515600" cy="3339019"/>
          </a:xfrm>
        </p:spPr>
        <p:txBody>
          <a:bodyPr/>
          <a:lstStyle>
            <a:lvl1pPr>
              <a:defRPr sz="3200">
                <a:solidFill>
                  <a:srgbClr val="EDF2E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800">
                <a:solidFill>
                  <a:srgbClr val="EDF2E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2400">
                <a:solidFill>
                  <a:srgbClr val="EDF2E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>
                <a:solidFill>
                  <a:srgbClr val="EDF2E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>
                <a:solidFill>
                  <a:srgbClr val="EDF2E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62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22A356-9447-479A-EF31-1951D9F49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B0008-FC98-25D2-4850-92A16483E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9829-3387-3959-A8D8-9679DD855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6C05D-66DC-204B-BE6C-0E006F0EB2D8}" type="datetime1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9E7CF-A29A-6ADF-D239-FCA3B0226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04B39-5CE9-686A-CB13-9482636B4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7080C-56A5-504D-A59C-9B8A2A81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9" r:id="rId3"/>
    <p:sldLayoutId id="2147483700" r:id="rId4"/>
    <p:sldLayoutId id="2147483703" r:id="rId5"/>
    <p:sldLayoutId id="2147483704" r:id="rId6"/>
    <p:sldLayoutId id="2147483650" r:id="rId7"/>
    <p:sldLayoutId id="2147483649" r:id="rId8"/>
    <p:sldLayoutId id="2147483695" r:id="rId9"/>
    <p:sldLayoutId id="2147483689" r:id="rId10"/>
    <p:sldLayoutId id="214748370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1A2B-E2EF-014F-00D2-D8A7AD8D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Generation of Robotics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27D00-C0E4-2159-0118-FE672C2D4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Author</a:t>
            </a:r>
          </a:p>
          <a:p>
            <a:r>
              <a:rPr lang="en-US" dirty="0"/>
              <a:t>Affiliation, Organization</a:t>
            </a:r>
          </a:p>
        </p:txBody>
      </p:sp>
    </p:spTree>
    <p:extLst>
      <p:ext uri="{BB962C8B-B14F-4D97-AF65-F5344CB8AC3E}">
        <p14:creationId xmlns:p14="http://schemas.microsoft.com/office/powerpoint/2010/main" val="309603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86A258D-A31D-3E3E-8D5B-4A56A5157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360" y="4625687"/>
            <a:ext cx="5486400" cy="219190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6F1475-2E3C-03E0-1789-235E3FF47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2909" y="136813"/>
            <a:ext cx="8229600" cy="251285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DEB5CF9-E15C-C473-7520-1F9F271855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3019" y="3063587"/>
            <a:ext cx="4411288" cy="365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0EDEDA-3237-A191-BB89-DFAC6504F845}"/>
              </a:ext>
            </a:extLst>
          </p:cNvPr>
          <p:cNvSpPr txBox="1"/>
          <p:nvPr/>
        </p:nvSpPr>
        <p:spPr>
          <a:xfrm>
            <a:off x="240203" y="136813"/>
            <a:ext cx="3411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003D3C"/>
                </a:solidFill>
                <a:latin typeface="Montserrat" pitchFamily="2" charset="77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300071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9D2BF-33FE-5E79-58C9-CEABF566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Generation of Robotics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1048D-82C6-FA42-F7D1-FF4242C8F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Author</a:t>
            </a:r>
          </a:p>
          <a:p>
            <a:r>
              <a:rPr lang="en-US" dirty="0"/>
              <a:t>Affiliation, Organization</a:t>
            </a:r>
          </a:p>
        </p:txBody>
      </p:sp>
    </p:spTree>
    <p:extLst>
      <p:ext uri="{BB962C8B-B14F-4D97-AF65-F5344CB8AC3E}">
        <p14:creationId xmlns:p14="http://schemas.microsoft.com/office/powerpoint/2010/main" val="419681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7C5CEA-05A7-F40D-82FF-73BD1C25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080C-56A5-504D-A59C-9B8A2A81FAFF}" type="slidenum">
              <a:rPr lang="en-US" sz="3000" b="1" smtClean="0">
                <a:solidFill>
                  <a:srgbClr val="182428"/>
                </a:solidFill>
                <a:latin typeface="Montserrat" pitchFamily="2" charset="77"/>
              </a:rPr>
              <a:t>3</a:t>
            </a:fld>
            <a:endParaRPr lang="en-US" sz="3000" b="1" dirty="0">
              <a:solidFill>
                <a:srgbClr val="182428"/>
              </a:solidFill>
              <a:latin typeface="Montserrat" pitchFamily="2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7498DF-E7C0-134E-40B9-70E22E41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236A5-252D-1BFA-EA68-B8EE4E0C8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picture is worth a thousand words</a:t>
            </a:r>
          </a:p>
          <a:p>
            <a:pPr lvl="1"/>
            <a:r>
              <a:rPr lang="en-US" dirty="0"/>
              <a:t>More images are generally better than more text</a:t>
            </a:r>
          </a:p>
          <a:p>
            <a:pPr lvl="2"/>
            <a:r>
              <a:rPr lang="en-US" dirty="0"/>
              <a:t>Don’t let font size get too small</a:t>
            </a:r>
          </a:p>
        </p:txBody>
      </p:sp>
    </p:spTree>
    <p:extLst>
      <p:ext uri="{BB962C8B-B14F-4D97-AF65-F5344CB8AC3E}">
        <p14:creationId xmlns:p14="http://schemas.microsoft.com/office/powerpoint/2010/main" val="411333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0D342D-8C2E-2B98-704F-4C16885F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080C-56A5-504D-A59C-9B8A2A81FAFF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79CA60-7B2F-0B19-BDB2-C3C89691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E46C2-18D4-CC05-BDC6-CC516C460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picture is worth a thousand words</a:t>
            </a:r>
          </a:p>
          <a:p>
            <a:pPr lvl="1"/>
            <a:r>
              <a:rPr lang="en-US" dirty="0"/>
              <a:t>More images are generally better than more text</a:t>
            </a:r>
          </a:p>
          <a:p>
            <a:pPr lvl="2"/>
            <a:r>
              <a:rPr lang="en-US" dirty="0"/>
              <a:t>Don’t let font size get too small</a:t>
            </a:r>
          </a:p>
        </p:txBody>
      </p:sp>
    </p:spTree>
    <p:extLst>
      <p:ext uri="{BB962C8B-B14F-4D97-AF65-F5344CB8AC3E}">
        <p14:creationId xmlns:p14="http://schemas.microsoft.com/office/powerpoint/2010/main" val="11953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B0B85E-45C5-6312-0432-F23503B3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080C-56A5-504D-A59C-9B8A2A81FAFF}" type="slidenum">
              <a:rPr lang="en-US" sz="3000" b="1" smtClean="0">
                <a:solidFill>
                  <a:srgbClr val="182428"/>
                </a:solidFill>
                <a:latin typeface="Montserrat" pitchFamily="2" charset="77"/>
              </a:rPr>
              <a:t>5</a:t>
            </a:fld>
            <a:endParaRPr lang="en-US" sz="3000" b="1" dirty="0">
              <a:solidFill>
                <a:srgbClr val="182428"/>
              </a:solidFill>
              <a:latin typeface="Montserrat" pitchFamily="2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1DE48F-D9B4-6013-B2D7-3B4E3EFD3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96F68-7380-3E55-420B-6E7A812CA5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picture is worth a thousand words</a:t>
            </a:r>
          </a:p>
          <a:p>
            <a:pPr lvl="1"/>
            <a:r>
              <a:rPr lang="en-US" dirty="0"/>
              <a:t>More images are generally better than more text</a:t>
            </a:r>
          </a:p>
          <a:p>
            <a:pPr lvl="2"/>
            <a:r>
              <a:rPr lang="en-US" dirty="0"/>
              <a:t>Don’t let font size get too small</a:t>
            </a:r>
          </a:p>
        </p:txBody>
      </p:sp>
    </p:spTree>
    <p:extLst>
      <p:ext uri="{BB962C8B-B14F-4D97-AF65-F5344CB8AC3E}">
        <p14:creationId xmlns:p14="http://schemas.microsoft.com/office/powerpoint/2010/main" val="112857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AF54B7-5EFE-704F-E792-8D6A7F0F3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080C-56A5-504D-A59C-9B8A2A81FAFF}" type="slidenum">
              <a:rPr lang="en-US" sz="3000" b="1" smtClean="0">
                <a:solidFill>
                  <a:srgbClr val="182428"/>
                </a:solidFill>
                <a:latin typeface="Montserrat" pitchFamily="2" charset="77"/>
              </a:rPr>
              <a:t>6</a:t>
            </a:fld>
            <a:endParaRPr lang="en-US" sz="3000" b="1" dirty="0">
              <a:solidFill>
                <a:srgbClr val="182428"/>
              </a:solidFill>
              <a:latin typeface="Montserrat" pitchFamily="2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4AE4C5-90D8-4D63-B7A0-85180696C2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Heading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D7C9181-6950-477E-9CB3-AE77A4D038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9839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054EA3-762F-9703-2193-D3766C76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080C-56A5-504D-A59C-9B8A2A81FAFF}" type="slidenum">
              <a:rPr lang="en-US" sz="3000" b="1" smtClean="0">
                <a:latin typeface="Montserrat" pitchFamily="2" charset="77"/>
              </a:rPr>
              <a:pPr/>
              <a:t>7</a:t>
            </a:fld>
            <a:endParaRPr lang="en-US" sz="3000" b="1" dirty="0">
              <a:latin typeface="Montserrat" pitchFamily="2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C6358E-246F-4720-620C-9CF043B694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Heading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8046275-53F6-CD43-5352-0D9141AC9B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15307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675051-70A0-3E17-0A32-69DC7595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080C-56A5-504D-A59C-9B8A2A81FAFF}" type="slidenum">
              <a:rPr lang="en-US" sz="3000" b="1" smtClean="0">
                <a:latin typeface="Montserrat" pitchFamily="2" charset="77"/>
              </a:rPr>
              <a:pPr/>
              <a:t>8</a:t>
            </a:fld>
            <a:endParaRPr lang="en-US" sz="3000" b="1" dirty="0">
              <a:latin typeface="Montserrat" pitchFamily="2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4D3E0C-6A36-1AAB-3DA5-C90827CB40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Heading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5238E7B-A4AC-A465-BBE3-8F0C4A0C1F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89902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12A3-6F83-D40F-381A-1DDC18A0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3499399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107</Words>
  <Application>Microsoft Macintosh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ExtraBold</vt:lpstr>
      <vt:lpstr>Roboto</vt:lpstr>
      <vt:lpstr>Office Theme</vt:lpstr>
      <vt:lpstr>The Next Generation of Robotics</vt:lpstr>
      <vt:lpstr>The Next Generation of Robotics</vt:lpstr>
      <vt:lpstr>Slide Title</vt:lpstr>
      <vt:lpstr>Slide Title</vt:lpstr>
      <vt:lpstr>Slide Title</vt:lpstr>
      <vt:lpstr>Section Heading</vt:lpstr>
      <vt:lpstr>Section Heading</vt:lpstr>
      <vt:lpstr>Section Heading</vt:lpstr>
      <vt:lpstr>Acknowledgments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Schmiedeler</dc:creator>
  <cp:lastModifiedBy>Jim Schmiedeler</cp:lastModifiedBy>
  <cp:revision>20</cp:revision>
  <dcterms:created xsi:type="dcterms:W3CDTF">2023-08-08T00:35:19Z</dcterms:created>
  <dcterms:modified xsi:type="dcterms:W3CDTF">2023-08-09T02:04:25Z</dcterms:modified>
</cp:coreProperties>
</file>